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8B1A94E-6968-439C-B608-00A1CEF08A7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5C8475-D428-48EA-8630-070613A5AE2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D25C27-ED01-4C08-B02F-AED5E8843C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A934C5-3295-4272-87C2-4F476035D40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2887BEC-547A-4D13-BBFF-92A41CD468A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8004931-D87F-4C55-B8FC-5A8D2C517AF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A108AF6-D176-4E0B-8381-7B7BF8F9A0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BBAEE6E-18D0-4E89-9FEE-C46A9CDC721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68CD018-A39F-467F-955F-E8A4DB30DA7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06ADCC-65CE-4799-A1BD-99758A1BE36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96AA1A0-5275-49CE-80BB-0EF261B0F7E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B6B8C2-7E00-4F34-AC29-3CAFF19EFD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4336ED4-3209-4CF6-B44D-ACB0FCC2D25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1B6AA51-9861-4EA0-A52D-4C726757436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19384E0-1568-4B46-9DFE-BD302A97A43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5E0EE53-79B7-49EC-9EDF-B5CA63433D8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00852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5821560" y="132264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19548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00852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5821560" y="3858120"/>
            <a:ext cx="267876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001AF9D-EA9C-4A5A-A0A1-F1520FA842D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0A615E-8AE5-4B76-81C6-05B1BF9BF8A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423A0C-2F10-4132-8DF9-EF1109D148E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9DE4C0-E2D2-4CDB-9559-F07FAD45898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83160" y="357120"/>
            <a:ext cx="8431920" cy="267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C8FE11-9E9D-4F59-B04B-27C9C6710E4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CFC214C-C964-438C-B449-5DD52A8A037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485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458600" y="385812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C8AF095-D61C-491D-8E60-F59919D714C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9548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458600" y="1322640"/>
            <a:ext cx="405972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95480" y="3858120"/>
            <a:ext cx="8319600" cy="231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FCFB85-11FC-4FCB-A9E9-8E9381CA98B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1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3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95480" y="1322640"/>
            <a:ext cx="8319600" cy="48538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Cliquez pour modifier les styles du texte du masque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A234D3A-6409-4436-995B-C4407FA9C4A3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ffc000"/>
            </a:solidFill>
          </a:ln>
        </p:spPr>
      </p:cxnSp>
      <p:sp>
        <p:nvSpPr>
          <p:cNvPr id="46" name="Rectangle 8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24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9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pic>
        <p:nvPicPr>
          <p:cNvPr id="48" name="Image 10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dt" idx="4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&lt;date/heure&gt;</a:t>
            </a:r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ftr" idx="5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&lt;pied de page&gt;</a:t>
            </a:r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sldNum" idx="6"/>
          </p:nvPr>
        </p:nvSpPr>
        <p:spPr>
          <a:xfrm>
            <a:off x="8425080" y="6492960"/>
            <a:ext cx="718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333B121-751C-49B1-9D1D-62F08542D906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8000"/>
          </a:bodyPr>
          <a:p>
            <a:pPr indent="0">
              <a:buNone/>
            </a:pP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91" name=""/>
          <p:cNvGraphicFramePr/>
          <p:nvPr/>
        </p:nvGraphicFramePr>
        <p:xfrm>
          <a:off x="195480" y="1322640"/>
          <a:ext cx="8319240" cy="729000"/>
        </p:xfrm>
        <a:graphic>
          <a:graphicData uri="http://schemas.openxmlformats.org/drawingml/2006/table">
            <a:tbl>
              <a:tblPr/>
              <a:tblGrid>
                <a:gridCol w="8319600"/>
              </a:tblGrid>
              <a:tr h="364680">
                <a:tc>
                  <a:txBody>
                    <a:bodyPr lIns="90000" rIns="90000" tIns="46800" bIns="46800" anchor="t">
                      <a:noAutofit/>
                    </a:bodyPr>
                    <a:p>
                      <a:pPr indent="0">
                        <a:buNone/>
                      </a:pP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364680">
                <a:tc>
                  <a:txBody>
                    <a:bodyPr lIns="90000" rIns="90000" tIns="46800" bIns="46800" anchor="t">
                      <a:noAutofit/>
                    </a:bodyPr>
                    <a:p>
                      <a:pPr indent="0">
                        <a:buNone/>
                      </a:pPr>
                      <a:endParaRPr b="0" lang="fr-FR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grpSp>
        <p:nvGrpSpPr>
          <p:cNvPr id="92" name="Groupe 3"/>
          <p:cNvGrpSpPr/>
          <p:nvPr/>
        </p:nvGrpSpPr>
        <p:grpSpPr>
          <a:xfrm>
            <a:off x="0" y="330120"/>
            <a:ext cx="9143640" cy="6527520"/>
            <a:chOff x="0" y="330120"/>
            <a:chExt cx="9143640" cy="6527520"/>
          </a:xfrm>
        </p:grpSpPr>
        <p:sp>
          <p:nvSpPr>
            <p:cNvPr id="93" name="Rectangle 4"/>
            <p:cNvSpPr/>
            <p:nvPr/>
          </p:nvSpPr>
          <p:spPr>
            <a:xfrm>
              <a:off x="0" y="330120"/>
              <a:ext cx="9143640" cy="65275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sp>
          <p:nvSpPr>
            <p:cNvPr id="94" name="ZoneTexte 5"/>
            <p:cNvSpPr/>
            <p:nvPr/>
          </p:nvSpPr>
          <p:spPr>
            <a:xfrm>
              <a:off x="2063880" y="3009960"/>
              <a:ext cx="5016240" cy="1551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</a:rPr>
                <a:t>Je sais assembler des figures et analyser une figure complexe.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95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920" cy="126576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Observe la figure.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Rectangle 2"/>
          <p:cNvSpPr/>
          <p:nvPr/>
        </p:nvSpPr>
        <p:spPr>
          <a:xfrm>
            <a:off x="936360" y="3452400"/>
            <a:ext cx="2303640" cy="230364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Triangle rectangle 5"/>
          <p:cNvSpPr/>
          <p:nvPr/>
        </p:nvSpPr>
        <p:spPr>
          <a:xfrm>
            <a:off x="936360" y="2340000"/>
            <a:ext cx="2303640" cy="230364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9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Losange 2"/>
          <p:cNvSpPr/>
          <p:nvPr/>
        </p:nvSpPr>
        <p:spPr>
          <a:xfrm>
            <a:off x="6197760" y="2118960"/>
            <a:ext cx="1377360" cy="3333600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3" name="Losange 4"/>
          <p:cNvSpPr/>
          <p:nvPr/>
        </p:nvSpPr>
        <p:spPr>
          <a:xfrm rot="5400000">
            <a:off x="6198120" y="1001520"/>
            <a:ext cx="1377360" cy="3333600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2"/>
          <p:cNvSpPr/>
          <p:nvPr/>
        </p:nvSpPr>
        <p:spPr>
          <a:xfrm>
            <a:off x="1116360" y="3456360"/>
            <a:ext cx="2303640" cy="230364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Rectangle 2"/>
          <p:cNvSpPr/>
          <p:nvPr/>
        </p:nvSpPr>
        <p:spPr>
          <a:xfrm>
            <a:off x="1116360" y="3456360"/>
            <a:ext cx="2303640" cy="2303640"/>
          </a:xfrm>
          <a:prstGeom prst="rect">
            <a:avLst/>
          </a:prstGeom>
          <a:solidFill>
            <a:srgbClr val="00b0f0"/>
          </a:solidFill>
          <a:ln w="1905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tangle 2"/>
          <p:cNvSpPr/>
          <p:nvPr/>
        </p:nvSpPr>
        <p:spPr>
          <a:xfrm>
            <a:off x="1116360" y="3456360"/>
            <a:ext cx="2303640" cy="2303640"/>
          </a:xfrm>
          <a:prstGeom prst="rect">
            <a:avLst/>
          </a:prstGeom>
          <a:solidFill>
            <a:srgbClr val="00b0f0"/>
          </a:solidFill>
          <a:ln w="19050">
            <a:solidFill>
              <a:srgbClr val="c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riangle rectangle 4"/>
          <p:cNvSpPr/>
          <p:nvPr/>
        </p:nvSpPr>
        <p:spPr>
          <a:xfrm>
            <a:off x="1116360" y="2304360"/>
            <a:ext cx="2303640" cy="2303640"/>
          </a:xfrm>
          <a:prstGeom prst="rtTriangle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0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Losange 5"/>
          <p:cNvSpPr/>
          <p:nvPr/>
        </p:nvSpPr>
        <p:spPr>
          <a:xfrm>
            <a:off x="6197760" y="2118960"/>
            <a:ext cx="1377360" cy="3333600"/>
          </a:xfrm>
          <a:prstGeom prst="diamond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3" name="Losange 6"/>
          <p:cNvSpPr/>
          <p:nvPr/>
        </p:nvSpPr>
        <p:spPr>
          <a:xfrm rot="5400000">
            <a:off x="6198120" y="1001520"/>
            <a:ext cx="1377360" cy="3333600"/>
          </a:xfrm>
          <a:prstGeom prst="diamond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Reproduis la figure avec le matériel.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riangle rectangle 4"/>
          <p:cNvSpPr/>
          <p:nvPr/>
        </p:nvSpPr>
        <p:spPr>
          <a:xfrm>
            <a:off x="2263320" y="2945880"/>
            <a:ext cx="2160000" cy="215928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6" name="Triangle rectangle 5"/>
          <p:cNvSpPr/>
          <p:nvPr/>
        </p:nvSpPr>
        <p:spPr>
          <a:xfrm rot="16200000">
            <a:off x="103680" y="2945880"/>
            <a:ext cx="2159280" cy="216000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Triangle rectangle 6"/>
          <p:cNvSpPr/>
          <p:nvPr/>
        </p:nvSpPr>
        <p:spPr>
          <a:xfrm rot="18887400">
            <a:off x="1182960" y="1866240"/>
            <a:ext cx="2159280" cy="215928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8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 20"/>
          <p:cNvSpPr/>
          <p:nvPr/>
        </p:nvSpPr>
        <p:spPr>
          <a:xfrm>
            <a:off x="6166440" y="2894760"/>
            <a:ext cx="1799640" cy="179964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Losange 21"/>
          <p:cNvSpPr/>
          <p:nvPr/>
        </p:nvSpPr>
        <p:spPr>
          <a:xfrm rot="5400000">
            <a:off x="6378120" y="1227240"/>
            <a:ext cx="1377360" cy="3333600"/>
          </a:xfrm>
          <a:prstGeom prst="diamon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3" name="Triangle isocèle 22"/>
          <p:cNvSpPr/>
          <p:nvPr/>
        </p:nvSpPr>
        <p:spPr>
          <a:xfrm rot="10800000">
            <a:off x="6241680" y="4694760"/>
            <a:ext cx="1649880" cy="345240"/>
          </a:xfrm>
          <a:prstGeom prst="triangle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Triangle rectangle 1"/>
          <p:cNvSpPr/>
          <p:nvPr/>
        </p:nvSpPr>
        <p:spPr>
          <a:xfrm>
            <a:off x="2340000" y="3497400"/>
            <a:ext cx="2160000" cy="215964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Triangle rectangle 2"/>
          <p:cNvSpPr/>
          <p:nvPr/>
        </p:nvSpPr>
        <p:spPr>
          <a:xfrm rot="16200000">
            <a:off x="180000" y="3497400"/>
            <a:ext cx="2159640" cy="216000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7" name="Triangle rectangle 4"/>
          <p:cNvSpPr/>
          <p:nvPr/>
        </p:nvSpPr>
        <p:spPr>
          <a:xfrm rot="18886800">
            <a:off x="1259640" y="1870920"/>
            <a:ext cx="2159640" cy="215928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8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Rectangle 12"/>
          <p:cNvSpPr/>
          <p:nvPr/>
        </p:nvSpPr>
        <p:spPr>
          <a:xfrm>
            <a:off x="5892840" y="3074400"/>
            <a:ext cx="1799640" cy="179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Losange 13"/>
          <p:cNvSpPr/>
          <p:nvPr/>
        </p:nvSpPr>
        <p:spPr>
          <a:xfrm rot="5400000">
            <a:off x="6104520" y="1407240"/>
            <a:ext cx="1377360" cy="3333600"/>
          </a:xfrm>
          <a:prstGeom prst="diamond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Triangle isocèle 14"/>
          <p:cNvSpPr/>
          <p:nvPr/>
        </p:nvSpPr>
        <p:spPr>
          <a:xfrm rot="10800000">
            <a:off x="5968080" y="4874760"/>
            <a:ext cx="1649880" cy="345240"/>
          </a:xfrm>
          <a:prstGeom prst="triangle">
            <a:avLst>
              <a:gd name="adj" fmla="val 50000"/>
            </a:avLst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90000" bIns="90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Reproduis la figure avec le matériel.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Triangle rectangle 7"/>
          <p:cNvSpPr/>
          <p:nvPr/>
        </p:nvSpPr>
        <p:spPr>
          <a:xfrm rot="8092200">
            <a:off x="812520" y="3404880"/>
            <a:ext cx="3054600" cy="3054600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6" name="Rectangle 2"/>
          <p:cNvSpPr/>
          <p:nvPr/>
        </p:nvSpPr>
        <p:spPr>
          <a:xfrm>
            <a:off x="1580400" y="3409560"/>
            <a:ext cx="1518480" cy="15184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Rectangle 1"/>
          <p:cNvSpPr/>
          <p:nvPr/>
        </p:nvSpPr>
        <p:spPr>
          <a:xfrm>
            <a:off x="7560360" y="2530800"/>
            <a:ext cx="1439640" cy="143964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1" name="Rectangle 3"/>
          <p:cNvSpPr/>
          <p:nvPr/>
        </p:nvSpPr>
        <p:spPr>
          <a:xfrm rot="10800000">
            <a:off x="6120360" y="2531160"/>
            <a:ext cx="1439640" cy="71964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2" name="Rectangle 5"/>
          <p:cNvSpPr/>
          <p:nvPr/>
        </p:nvSpPr>
        <p:spPr>
          <a:xfrm>
            <a:off x="4680000" y="2530800"/>
            <a:ext cx="1439640" cy="143964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3" name="Rectangle 9"/>
          <p:cNvSpPr/>
          <p:nvPr/>
        </p:nvSpPr>
        <p:spPr>
          <a:xfrm rot="10800000">
            <a:off x="6120360" y="3251160"/>
            <a:ext cx="1439640" cy="71964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Triangle rectangle 7"/>
          <p:cNvSpPr/>
          <p:nvPr/>
        </p:nvSpPr>
        <p:spPr>
          <a:xfrm rot="8092200">
            <a:off x="812520" y="3332520"/>
            <a:ext cx="3054600" cy="305460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Rectangle 2"/>
          <p:cNvSpPr/>
          <p:nvPr/>
        </p:nvSpPr>
        <p:spPr>
          <a:xfrm>
            <a:off x="1569240" y="3341160"/>
            <a:ext cx="1518480" cy="151884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6"/>
          <p:cNvSpPr/>
          <p:nvPr/>
        </p:nvSpPr>
        <p:spPr>
          <a:xfrm>
            <a:off x="7560360" y="2700000"/>
            <a:ext cx="1439640" cy="143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Rectangle 8"/>
          <p:cNvSpPr/>
          <p:nvPr/>
        </p:nvSpPr>
        <p:spPr>
          <a:xfrm rot="10800000">
            <a:off x="6120360" y="2700360"/>
            <a:ext cx="143964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2" name="Rectangle 10"/>
          <p:cNvSpPr/>
          <p:nvPr/>
        </p:nvSpPr>
        <p:spPr>
          <a:xfrm>
            <a:off x="4680000" y="2700000"/>
            <a:ext cx="1439640" cy="143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Rectangle 11"/>
          <p:cNvSpPr/>
          <p:nvPr/>
        </p:nvSpPr>
        <p:spPr>
          <a:xfrm rot="10800000">
            <a:off x="6120360" y="3420360"/>
            <a:ext cx="1439640" cy="71964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0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Reproduis la figure avec le matériel.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Rectangle 7"/>
          <p:cNvSpPr/>
          <p:nvPr/>
        </p:nvSpPr>
        <p:spPr>
          <a:xfrm>
            <a:off x="3376080" y="3409560"/>
            <a:ext cx="1123560" cy="1123920"/>
          </a:xfrm>
          <a:prstGeom prst="rect">
            <a:avLst/>
          </a:prstGeom>
          <a:solidFill>
            <a:schemeClr val="tx1"/>
          </a:solidFill>
          <a:ln w="190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Triangle rectangle 8"/>
          <p:cNvSpPr/>
          <p:nvPr/>
        </p:nvSpPr>
        <p:spPr>
          <a:xfrm rot="8081400">
            <a:off x="1771200" y="2279160"/>
            <a:ext cx="2260440" cy="2260440"/>
          </a:xfrm>
          <a:prstGeom prst="rt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Triangle rectangle 9"/>
          <p:cNvSpPr/>
          <p:nvPr/>
        </p:nvSpPr>
        <p:spPr>
          <a:xfrm rot="8070000">
            <a:off x="647280" y="3431160"/>
            <a:ext cx="2260440" cy="2260440"/>
          </a:xfrm>
          <a:prstGeom prst="rtTriangl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9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 13"/>
          <p:cNvSpPr/>
          <p:nvPr/>
        </p:nvSpPr>
        <p:spPr>
          <a:xfrm>
            <a:off x="5965200" y="3616200"/>
            <a:ext cx="1799640" cy="179964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Losange 17"/>
          <p:cNvSpPr/>
          <p:nvPr/>
        </p:nvSpPr>
        <p:spPr>
          <a:xfrm>
            <a:off x="6178680" y="1949040"/>
            <a:ext cx="1377360" cy="3333600"/>
          </a:xfrm>
          <a:prstGeom prst="diamon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3" name="Triangle isocèle 19"/>
          <p:cNvSpPr/>
          <p:nvPr/>
        </p:nvSpPr>
        <p:spPr>
          <a:xfrm rot="17536200">
            <a:off x="5318640" y="2338920"/>
            <a:ext cx="1800720" cy="644040"/>
          </a:xfrm>
          <a:prstGeom prst="triangle">
            <a:avLst>
              <a:gd name="adj" fmla="val 35474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83160" y="357120"/>
            <a:ext cx="8431920" cy="5767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marL="571680" indent="-571680">
              <a:lnSpc>
                <a:spcPct val="90000"/>
              </a:lnSpc>
              <a:buClr>
                <a:srgbClr val="c00000"/>
              </a:buClr>
              <a:buFont typeface="Wingdings 3" charset="2"/>
              <a:buChar char=""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Espace réservé du texte 2"/>
          <p:cNvSpPr/>
          <p:nvPr/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4/4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 2"/>
          <p:cNvSpPr/>
          <p:nvPr/>
        </p:nvSpPr>
        <p:spPr>
          <a:xfrm>
            <a:off x="3286080" y="3409200"/>
            <a:ext cx="1123560" cy="112392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Triangle rectangle 3"/>
          <p:cNvSpPr/>
          <p:nvPr/>
        </p:nvSpPr>
        <p:spPr>
          <a:xfrm rot="8075400">
            <a:off x="1681200" y="2279520"/>
            <a:ext cx="2260440" cy="226044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8" name="Triangle rectangle 4"/>
          <p:cNvSpPr/>
          <p:nvPr/>
        </p:nvSpPr>
        <p:spPr>
          <a:xfrm rot="8070000">
            <a:off x="557280" y="3430800"/>
            <a:ext cx="2260440" cy="226044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9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"/>
          <p:cNvSpPr/>
          <p:nvPr/>
        </p:nvSpPr>
        <p:spPr>
          <a:xfrm>
            <a:off x="4572000" y="540000"/>
            <a:ext cx="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126000" bIns="126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 14"/>
          <p:cNvSpPr/>
          <p:nvPr/>
        </p:nvSpPr>
        <p:spPr>
          <a:xfrm>
            <a:off x="6145200" y="3600360"/>
            <a:ext cx="1799640" cy="179964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grpSp>
        <p:nvGrpSpPr>
          <p:cNvPr id="172" name="Groupe 9"/>
          <p:cNvGrpSpPr/>
          <p:nvPr/>
        </p:nvGrpSpPr>
        <p:grpSpPr>
          <a:xfrm>
            <a:off x="6008040" y="1929600"/>
            <a:ext cx="1036080" cy="1670400"/>
            <a:chOff x="6008040" y="1929600"/>
            <a:chExt cx="1036080" cy="1670400"/>
          </a:xfrm>
        </p:grpSpPr>
        <p:cxnSp>
          <p:nvCxnSpPr>
            <p:cNvPr id="173" name="Connecteur droit 11"/>
            <p:cNvCxnSpPr/>
            <p:nvPr/>
          </p:nvCxnSpPr>
          <p:spPr>
            <a:xfrm flipV="1">
              <a:off x="6353280" y="1929600"/>
              <a:ext cx="691200" cy="1670040"/>
            </a:xfrm>
            <a:prstGeom prst="straightConnector1">
              <a:avLst/>
            </a:prstGeom>
            <a:ln w="12700">
              <a:noFill/>
            </a:ln>
          </p:spPr>
        </p:cxnSp>
        <p:cxnSp>
          <p:nvCxnSpPr>
            <p:cNvPr id="174" name="Connecteur droit 12"/>
            <p:cNvCxnSpPr/>
            <p:nvPr/>
          </p:nvCxnSpPr>
          <p:spPr>
            <a:xfrm flipH="1" flipV="1">
              <a:off x="6008040" y="2764440"/>
              <a:ext cx="345600" cy="835920"/>
            </a:xfrm>
            <a:prstGeom prst="straightConnector1">
              <a:avLst/>
            </a:prstGeom>
            <a:ln w="12700">
              <a:noFill/>
            </a:ln>
          </p:spPr>
        </p:cxnSp>
      </p:grpSp>
      <p:sp>
        <p:nvSpPr>
          <p:cNvPr id="175" name="Losange 14"/>
          <p:cNvSpPr/>
          <p:nvPr/>
        </p:nvSpPr>
        <p:spPr>
          <a:xfrm>
            <a:off x="6358680" y="1933200"/>
            <a:ext cx="1377360" cy="3333600"/>
          </a:xfrm>
          <a:prstGeom prst="diamond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Triangle isocèle 15"/>
          <p:cNvSpPr/>
          <p:nvPr/>
        </p:nvSpPr>
        <p:spPr>
          <a:xfrm rot="17536200">
            <a:off x="5498640" y="2323080"/>
            <a:ext cx="1800720" cy="644040"/>
          </a:xfrm>
          <a:prstGeom prst="triangle">
            <a:avLst>
              <a:gd name="adj" fmla="val 35474"/>
            </a:avLst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Application>LibreOffice/7.4.3.2$Windows_X86_64 LibreOffice_project/1048a8393ae2eeec98dff31b5c133c5f1d08b890</Application>
  <AppVersion>15.0000</AppVersion>
  <Words>48</Words>
  <Paragraphs>17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2023-05-24T12:52:04Z</dcterms:created>
  <dc:creator>MHM</dc:creator>
  <dc:description/>
  <dc:language>fr-FR</dc:language>
  <cp:lastModifiedBy/>
  <dcterms:modified xsi:type="dcterms:W3CDTF">2025-09-07T17:47:36Z</dcterms:modified>
  <cp:revision>18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